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0" r:id="rId11"/>
    <p:sldId id="285" r:id="rId12"/>
    <p:sldId id="287" r:id="rId13"/>
    <p:sldId id="288" r:id="rId14"/>
    <p:sldId id="265" r:id="rId15"/>
    <p:sldId id="284" r:id="rId16"/>
    <p:sldId id="292" r:id="rId17"/>
    <p:sldId id="289" r:id="rId18"/>
    <p:sldId id="293" r:id="rId19"/>
    <p:sldId id="294" r:id="rId20"/>
    <p:sldId id="295" r:id="rId21"/>
    <p:sldId id="296" r:id="rId22"/>
    <p:sldId id="267" r:id="rId23"/>
    <p:sldId id="268" r:id="rId24"/>
    <p:sldId id="269" r:id="rId25"/>
    <p:sldId id="270" r:id="rId26"/>
    <p:sldId id="271" r:id="rId27"/>
    <p:sldId id="273" r:id="rId28"/>
    <p:sldId id="283" r:id="rId29"/>
    <p:sldId id="272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16A6"/>
    <a:srgbClr val="F187E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050B0D3-607B-4E58-8CF4-6BC08E7011FA}" type="datetimeFigureOut">
              <a:rPr lang="ru-RU" smtClean="0"/>
              <a:pPr/>
              <a:t>16.03.2011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908D37-AD5C-4D8A-92F7-344C4DA980E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990600"/>
            <a:ext cx="7851648" cy="22098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Компьютер в жизни человека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7854696" cy="1752600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 smtClean="0"/>
              <a:t>Лобойковская</a:t>
            </a:r>
            <a:r>
              <a:rPr lang="ru-RU" sz="4000" dirty="0" smtClean="0"/>
              <a:t> средняя </a:t>
            </a:r>
          </a:p>
          <a:p>
            <a:pPr algn="ctr"/>
            <a:r>
              <a:rPr lang="ru-RU" sz="4000" dirty="0" smtClean="0"/>
              <a:t>общеобразовательная школа</a:t>
            </a:r>
          </a:p>
          <a:p>
            <a:pPr algn="ctr"/>
            <a:r>
              <a:rPr lang="ru-RU" sz="4000" dirty="0" smtClean="0"/>
              <a:t>Даниловского района</a:t>
            </a:r>
            <a:endParaRPr lang="ru-RU" sz="4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228600" y="2667000"/>
            <a:ext cx="9637694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72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Домеханический</a:t>
            </a:r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период</a:t>
            </a:r>
            <a:endParaRPr lang="ru-RU" sz="7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914400"/>
            <a:ext cx="4248150" cy="52387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" y="2133600"/>
            <a:ext cx="4707827" cy="1754326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softRound"/>
            <a:bevelB w="82550" h="44450" prst="angle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Простейшее </a:t>
            </a:r>
          </a:p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«устройство»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66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3048000"/>
            <a:ext cx="5600700" cy="3524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76400" y="838200"/>
            <a:ext cx="6324600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lIns="91440" tIns="45720" rIns="91440" bIns="45720">
            <a:prstTxWarp prst="textWave4">
              <a:avLst/>
            </a:prstTxWarp>
            <a:spAutoFit/>
          </a:bodyPr>
          <a:lstStyle/>
          <a:p>
            <a:pPr algn="ctr"/>
            <a:r>
              <a:rPr lang="ru-RU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Бирка</a:t>
            </a:r>
            <a:endParaRPr lang="ru-RU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_3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37444"/>
            <a:ext cx="8667750" cy="6420556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1c9a7_fb67fa99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</p:spPr>
      </p:pic>
      <p:pic>
        <p:nvPicPr>
          <p:cNvPr id="2" name="Рисунок 1" descr="0_1c9a7_fb67fa99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065037">
            <a:off x="3565296" y="1961041"/>
            <a:ext cx="5313121" cy="2585323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Современный </a:t>
            </a:r>
          </a:p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</a:t>
            </a:r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редставитель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абака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NIAC0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10100" cy="4552950"/>
          </a:xfrm>
          <a:prstGeom prst="rect">
            <a:avLst/>
          </a:prstGeom>
        </p:spPr>
      </p:pic>
      <p:pic>
        <p:nvPicPr>
          <p:cNvPr id="2" name="Рисунок 1" descr="eniac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914650"/>
            <a:ext cx="5257800" cy="39433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759868">
            <a:off x="5005784" y="894441"/>
            <a:ext cx="3893484" cy="92333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57150">
            <a:solidFill>
              <a:schemeClr val="tx1"/>
            </a:solidFill>
            <a:prstDash val="dashDot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295" endPos="92000" dist="101600" dir="5400000" sy="-100000" algn="bl" rotWithShape="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ЭНИАК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_HOLLTAB.GIF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20435664">
            <a:off x="778251" y="1920875"/>
            <a:ext cx="3396497" cy="44338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Содержимое 5" descr="holl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1011280">
            <a:off x="5638368" y="2054129"/>
            <a:ext cx="2683480" cy="40739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Холлерит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50px-Enia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57" y="2216150"/>
            <a:ext cx="5876243" cy="44894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00600" y="914400"/>
            <a:ext cx="4191000" cy="92333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90000" dist="50800" dir="5400000" sy="-100000" algn="bl" rotWithShape="0"/>
          </a:effectLst>
          <a:scene3d>
            <a:camera prst="perspectiveHeroicExtremeLeftFacing"/>
            <a:lightRig rig="soft" dir="t">
              <a:rot lat="0" lon="0" rev="0"/>
            </a:lightRig>
          </a:scene3d>
          <a:sp3d prstMaterial="translucentPowder">
            <a:bevelT w="203200" h="50800" prst="convex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ЭВМ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0px-Lebedevwri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33400"/>
            <a:ext cx="4267200" cy="6016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5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3505200" y="2057400"/>
            <a:ext cx="6607474" cy="1569660"/>
          </a:xfrm>
          <a:prstGeom prst="rect">
            <a:avLst/>
          </a:prstGeom>
          <a:noFill/>
          <a:effectLst>
            <a:reflection blurRad="6350" stA="50000" endA="275" endPos="40000" dist="1016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perspectiveContrastingLeftFacing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Лебедев</a:t>
            </a:r>
            <a:endParaRPr lang="ru-RU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ebbid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990600"/>
            <a:ext cx="3590925" cy="4787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5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 rot="20832950">
            <a:off x="-156221" y="2089430"/>
            <a:ext cx="6827477" cy="1569660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reflection blurRad="6350" stA="50000" endA="300" endPos="55500" dist="1016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perspectiveContrastingRightFacing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96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Беббедж</a:t>
            </a:r>
            <a:endParaRPr lang="ru-RU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Автор и руководитель проекта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524000"/>
            <a:ext cx="4040188" cy="65935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Тауркина Екатерина,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 11 класс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038600" y="1447800"/>
            <a:ext cx="4575175" cy="9906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Колесникова Светлана Федоровна, </a:t>
            </a:r>
          </a:p>
          <a:p>
            <a:pPr algn="ctr"/>
            <a:r>
              <a:rPr lang="ru-RU" sz="1800" dirty="0" smtClean="0">
                <a:solidFill>
                  <a:srgbClr val="C00000"/>
                </a:solidFill>
              </a:rPr>
              <a:t>учитель информатики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8" name="Содержимое 7" descr="К К Чииз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219200" y="2286000"/>
            <a:ext cx="2472891" cy="4249354"/>
          </a:xfrm>
        </p:spPr>
      </p:pic>
      <p:pic>
        <p:nvPicPr>
          <p:cNvPr id="7" name="Содержимое 6" descr="DSC00737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105400" y="2590800"/>
            <a:ext cx="3002955" cy="4003940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500"/>
                            </p:stCondLst>
                            <p:childTnLst>
                              <p:par>
                                <p:cTn id="30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п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2400"/>
            <a:ext cx="2819400" cy="3308096"/>
          </a:xfrm>
          <a:prstGeom prst="rect">
            <a:avLst/>
          </a:prstGeom>
        </p:spPr>
      </p:pic>
      <p:pic>
        <p:nvPicPr>
          <p:cNvPr id="2" name="Рисунок 1" descr="432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"/>
            <a:ext cx="3810000" cy="3400064"/>
          </a:xfrm>
          <a:prstGeom prst="rect">
            <a:avLst/>
          </a:prstGeom>
        </p:spPr>
      </p:pic>
      <p:pic>
        <p:nvPicPr>
          <p:cNvPr id="4" name="Рисунок 3" descr="0_5ad1_ad4b5fdb_X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35086"/>
            <a:ext cx="4724400" cy="3722914"/>
          </a:xfrm>
          <a:prstGeom prst="rect">
            <a:avLst/>
          </a:prstGeom>
        </p:spPr>
      </p:pic>
      <p:pic>
        <p:nvPicPr>
          <p:cNvPr id="7" name="Рисунок 6" descr="0_5455_ecc0650f_X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124200"/>
            <a:ext cx="4767470" cy="3733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1524000"/>
            <a:ext cx="421593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BA16A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Первые ПК</a:t>
            </a:r>
            <a:endParaRPr lang="ru-RU" sz="5400" b="1" cap="none" spc="50" dirty="0">
              <a:ln w="11430"/>
              <a:solidFill>
                <a:srgbClr val="BA16A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d68c77a0363f4914aac4562ba80b98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0763"/>
            <a:ext cx="3886200" cy="2617237"/>
          </a:xfrm>
          <a:prstGeom prst="rect">
            <a:avLst/>
          </a:prstGeom>
        </p:spPr>
      </p:pic>
      <p:pic>
        <p:nvPicPr>
          <p:cNvPr id="3" name="Рисунок 2" descr="besm6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533400"/>
            <a:ext cx="6689969" cy="39136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9px-Leonhard_Euler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62000"/>
            <a:ext cx="4724400" cy="59108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333130">
            <a:off x="4378939" y="1453055"/>
            <a:ext cx="4717175" cy="941275"/>
          </a:xfrm>
          <a:prstGeom prst="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  <a:reflection blurRad="6350" stA="50000" endA="300" endPos="90000" dir="5400000" sy="-100000" algn="bl" rotWithShape="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Л. Эйлер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1px-Urbain_Le_Verri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233" y="228600"/>
            <a:ext cx="5212767" cy="6629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8979064">
            <a:off x="873123" y="1608157"/>
            <a:ext cx="3703001" cy="92333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0000" endA="300" endPos="90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3600000"/>
            </a:lightRig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У. </a:t>
            </a:r>
            <a:r>
              <a:rPr lang="ru-RU" sz="5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Леверье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2133600"/>
            <a:ext cx="8157297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Современные </a:t>
            </a:r>
          </a:p>
          <a:p>
            <a:pPr algn="ctr"/>
            <a:r>
              <a:rPr lang="ru-RU" sz="8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компьютеры</a:t>
            </a:r>
            <a:endParaRPr lang="ru-RU" sz="8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31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1818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lienware_mockup_2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14400"/>
            <a:ext cx="6732750" cy="5943600"/>
          </a:xfrm>
          <a:prstGeom prst="rect">
            <a:avLst/>
          </a:prstGeom>
        </p:spPr>
      </p:pic>
      <p:pic>
        <p:nvPicPr>
          <p:cNvPr id="3" name="Рисунок 2" descr="пк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352947">
            <a:off x="1081975" y="-256894"/>
            <a:ext cx="3009900" cy="4762500"/>
          </a:xfrm>
          <a:prstGeom prst="rect">
            <a:avLst/>
          </a:prstGeom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bmepm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04800"/>
            <a:ext cx="3292358" cy="3124200"/>
          </a:xfrm>
          <a:prstGeom prst="rect">
            <a:avLst/>
          </a:prstGeom>
        </p:spPr>
      </p:pic>
      <p:pic>
        <p:nvPicPr>
          <p:cNvPr id="2" name="Рисунок 1" descr="155243_2f7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4289461"/>
          </a:xfrm>
          <a:prstGeom prst="rect">
            <a:avLst/>
          </a:prstGeom>
        </p:spPr>
      </p:pic>
      <p:pic>
        <p:nvPicPr>
          <p:cNvPr id="3" name="Рисунок 2" descr="643341f892a659fdd71bdc4045674bd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48000"/>
            <a:ext cx="5715000" cy="3810000"/>
          </a:xfrm>
          <a:prstGeom prst="rect">
            <a:avLst/>
          </a:prstGeom>
        </p:spPr>
      </p:pic>
      <p:pic>
        <p:nvPicPr>
          <p:cNvPr id="5" name="Рисунок 4" descr="sbmepm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4495800"/>
            <a:ext cx="2781300" cy="2639244"/>
          </a:xfrm>
          <a:prstGeom prst="rect">
            <a:avLst/>
          </a:prstGeom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100560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38200"/>
            <a:ext cx="7620000" cy="5715000"/>
          </a:xfrm>
          <a:prstGeom prst="rect">
            <a:avLst/>
          </a:prstGeom>
        </p:spPr>
      </p:pic>
      <p:pic>
        <p:nvPicPr>
          <p:cNvPr id="4" name="Рисунок 3" descr="ipad_600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57200"/>
            <a:ext cx="2440903" cy="1981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igabyte_booktop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590800"/>
            <a:ext cx="3810000" cy="381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9101292">
            <a:off x="-887453" y="2802053"/>
            <a:ext cx="92080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Долгожданная новинка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uture-of-ebook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54068">
            <a:off x="35517" y="1276247"/>
            <a:ext cx="9086850" cy="4543425"/>
          </a:xfrm>
          <a:prstGeom prst="rect">
            <a:avLst/>
          </a:prstGeom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-228600"/>
            <a:ext cx="7851648" cy="18288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Информация о проекте: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362200"/>
            <a:ext cx="7854696" cy="37338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b="1" dirty="0" smtClean="0">
                <a:solidFill>
                  <a:srgbClr val="F187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Данный проект является:</a:t>
            </a:r>
          </a:p>
          <a:p>
            <a:pPr algn="ctr">
              <a:buFontTx/>
              <a:buChar char="-"/>
            </a:pPr>
            <a:r>
              <a:rPr lang="ru-RU" sz="2400" dirty="0" smtClean="0"/>
              <a:t> </a:t>
            </a:r>
            <a:r>
              <a:rPr lang="ru-RU" sz="3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индивидуальным;</a:t>
            </a:r>
          </a:p>
          <a:p>
            <a:pPr algn="ctr">
              <a:buFontTx/>
              <a:buChar char="-"/>
            </a:pPr>
            <a:r>
              <a:rPr lang="ru-RU" sz="3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социально-значимым;</a:t>
            </a:r>
          </a:p>
          <a:p>
            <a:pPr algn="ctr">
              <a:buFontTx/>
              <a:buChar char="-"/>
            </a:pPr>
            <a:r>
              <a:rPr lang="ru-RU" sz="3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краткосрочным;</a:t>
            </a:r>
          </a:p>
          <a:p>
            <a:pPr algn="ctr">
              <a:buFontTx/>
              <a:buChar char="-"/>
            </a:pPr>
            <a:r>
              <a:rPr lang="ru-RU" sz="3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монопредметным</a:t>
            </a:r>
            <a:r>
              <a:rPr lang="ru-RU" sz="3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algn="ctr">
              <a:buFontTx/>
              <a:buChar char="-"/>
            </a:pPr>
            <a:r>
              <a:rPr lang="ru-RU" sz="3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творческим</a:t>
            </a:r>
            <a:endParaRPr lang="ru-RU" sz="3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icrosoftmil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762000"/>
            <a:ext cx="5854700" cy="5854700"/>
          </a:xfrm>
          <a:prstGeom prst="rect">
            <a:avLst/>
          </a:prstGeom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4338_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143000"/>
            <a:ext cx="7620000" cy="504825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k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219200"/>
            <a:ext cx="5339562" cy="4004672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3004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524000"/>
            <a:ext cx="7429500" cy="381000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640x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90600"/>
            <a:ext cx="7452360" cy="5146786"/>
          </a:xfrm>
          <a:prstGeom prst="rect">
            <a:avLst/>
          </a:prstGeom>
        </p:spPr>
      </p:pic>
      <p:pic>
        <p:nvPicPr>
          <p:cNvPr id="4" name="Рисунок 3" descr="DSC0097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0"/>
            <a:ext cx="5689600" cy="4267200"/>
          </a:xfrm>
          <a:prstGeom prst="rect">
            <a:avLst/>
          </a:prstGeom>
        </p:spPr>
      </p:pic>
      <p:pic>
        <p:nvPicPr>
          <p:cNvPr id="5" name="Рисунок 4" descr="_MG_687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60700"/>
            <a:ext cx="5689600" cy="3797300"/>
          </a:xfrm>
          <a:prstGeom prst="rect">
            <a:avLst/>
          </a:prstGeom>
        </p:spPr>
      </p:pic>
      <p:pic>
        <p:nvPicPr>
          <p:cNvPr id="7" name="Рисунок 6" descr="_MG_688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4111738"/>
            <a:ext cx="4114800" cy="2746262"/>
          </a:xfrm>
          <a:prstGeom prst="rect">
            <a:avLst/>
          </a:prstGeom>
        </p:spPr>
      </p:pic>
      <p:pic>
        <p:nvPicPr>
          <p:cNvPr id="8" name="Рисунок 7" descr="DSC0245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4064000" cy="3048000"/>
          </a:xfrm>
          <a:prstGeom prst="rect">
            <a:avLst/>
          </a:prstGeom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8" presetClass="entr" presetSubtype="0" ac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47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3629025"/>
            <a:ext cx="5000625" cy="3228975"/>
          </a:xfrm>
          <a:prstGeom prst="rect">
            <a:avLst/>
          </a:prstGeom>
        </p:spPr>
      </p:pic>
      <p:pic>
        <p:nvPicPr>
          <p:cNvPr id="3" name="Рисунок 2" descr="confused_and_seeing_star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876675" cy="4286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86200" y="685800"/>
            <a:ext cx="5500202" cy="258532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Безработица – это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болезнь…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" y="4191001"/>
            <a:ext cx="4038600" cy="230832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использовать ПК 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искоренении безработицы?</a:t>
            </a: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2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virus_ale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045" y="2312670"/>
            <a:ext cx="6847955" cy="4545330"/>
          </a:xfrm>
          <a:prstGeom prst="rect">
            <a:avLst/>
          </a:prstGeom>
        </p:spPr>
      </p:pic>
      <p:pic>
        <p:nvPicPr>
          <p:cNvPr id="4" name="Рисунок 3" descr="1261587677_computer_key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0"/>
            <a:ext cx="5486400" cy="2255520"/>
          </a:xfrm>
          <a:prstGeom prst="rect">
            <a:avLst/>
          </a:prstGeom>
        </p:spPr>
      </p:pic>
      <p:pic>
        <p:nvPicPr>
          <p:cNvPr id="2" name="Рисунок 1" descr="novost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67000"/>
            <a:ext cx="5257800" cy="394335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ar1254572169646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81000"/>
            <a:ext cx="7620000" cy="50768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3400" y="5638800"/>
            <a:ext cx="7685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FF00"/>
                </a:solidFill>
              </a:rPr>
              <a:t>Цели проекта:</a:t>
            </a:r>
            <a:endParaRPr lang="ru-RU" sz="80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854696" cy="3657600"/>
          </a:xfrm>
        </p:spPr>
        <p:txBody>
          <a:bodyPr>
            <a:noAutofit/>
          </a:bodyPr>
          <a:lstStyle/>
          <a:p>
            <a:pPr algn="ctr">
              <a:buFontTx/>
              <a:buChar char="-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 компетентности в сфере самостоятельной познавательной деятельности;</a:t>
            </a:r>
          </a:p>
          <a:p>
            <a:pPr algn="ctr">
              <a:buFontTx/>
              <a:buChar char="-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умение выделять главное и предоставлять в соответствующем виде;</a:t>
            </a:r>
          </a:p>
          <a:p>
            <a:pPr algn="ctr">
              <a:buFontTx/>
              <a:buChar char="-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умение определить проблему и наметить пути ее разрешения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FF00"/>
                </a:solidFill>
              </a:rPr>
              <a:t>Задачи проекта:</a:t>
            </a:r>
            <a:endParaRPr lang="ru-RU" sz="80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854696" cy="3096064"/>
          </a:xfrm>
        </p:spPr>
        <p:txBody>
          <a:bodyPr>
            <a:noAutofit/>
          </a:bodyPr>
          <a:lstStyle/>
          <a:p>
            <a:pPr algn="ctr">
              <a:buFontTx/>
              <a:buChar char="-"/>
            </a:pPr>
            <a:r>
              <a:rPr lang="ru-RU" sz="2800" dirty="0" smtClean="0"/>
              <a:t>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рассмотреть историю возникновения компьютера; роль в жизни человека;</a:t>
            </a:r>
          </a:p>
          <a:p>
            <a:pPr algn="ctr"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выработать  навыки поиска информации в различных источниках;</a:t>
            </a:r>
          </a:p>
          <a:p>
            <a:pPr algn="ctr"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выработка умений излагать найденный материал грамотно и кратко;</a:t>
            </a:r>
          </a:p>
          <a:p>
            <a:pPr algn="ctr"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способствовать развитию воображения, творческих способностей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rgbClr val="FFFF00"/>
                </a:solidFill>
              </a:rPr>
              <a:t>Аннотация проекта:</a:t>
            </a:r>
            <a:endParaRPr lang="ru-RU" sz="66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438400"/>
            <a:ext cx="7854696" cy="1752600"/>
          </a:xfrm>
        </p:spPr>
        <p:txBody>
          <a:bodyPr>
            <a:no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Данный проект позволяет с интересом изучить возможности компьютерных технологий, проявить творчество и фантазию, а так же, привить интерес к предмету информатики.</a:t>
            </a:r>
            <a:endParaRPr lang="ru-RU" sz="3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9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851648" cy="1828800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FF00"/>
                </a:solidFill>
              </a:rPr>
              <a:t>Актуальность выбранной темы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667000"/>
            <a:ext cx="7854696" cy="33528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настоящее время компьютер используется во всех сферах деятельности. В связи с этим очень АКТУАЛЬНЫМ  является проект       « Компьютер в жизни человека», что и обусловило мой выбор темы.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9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пк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575" y="4876800"/>
            <a:ext cx="5305425" cy="1981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81600"/>
            <a:ext cx="8229600" cy="1143000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5" name="Содержимое 4" descr="08112010160154_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457200"/>
            <a:ext cx="5562600" cy="4389438"/>
          </a:xfrm>
          <a:ln cap="rnd" cmpd="thickThin"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path path="circle">
                <a:fillToRect l="50000" t="50000" r="50000" b="50000"/>
              </a:path>
              <a:tileRect/>
            </a:gradFill>
            <a:prstDash val="sysDash"/>
          </a:ln>
        </p:spPr>
      </p:pic>
      <p:sp>
        <p:nvSpPr>
          <p:cNvPr id="6" name="Прямоугольник 5"/>
          <p:cNvSpPr/>
          <p:nvPr/>
        </p:nvSpPr>
        <p:spPr>
          <a:xfrm rot="574512">
            <a:off x="2006491" y="1203258"/>
            <a:ext cx="6291224" cy="83099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«КОМПЬЮТЕР» - устройство для вычислений</a:t>
            </a:r>
            <a:endParaRPr lang="ru-RU" sz="2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к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925"/>
            <a:ext cx="9144000" cy="6556075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" dur="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" dur="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307</TotalTime>
  <Words>231</Words>
  <Application>Microsoft Office PowerPoint</Application>
  <PresentationFormat>Экран (4:3)</PresentationFormat>
  <Paragraphs>54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Поток</vt:lpstr>
      <vt:lpstr>Компьютер в жизни человека</vt:lpstr>
      <vt:lpstr>Автор и руководитель проекта</vt:lpstr>
      <vt:lpstr>Информация о проекте:</vt:lpstr>
      <vt:lpstr>Цели проекта:</vt:lpstr>
      <vt:lpstr>Задачи проекта:</vt:lpstr>
      <vt:lpstr>Аннотация проекта:</vt:lpstr>
      <vt:lpstr>Актуальность выбранной темы: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Холлерит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Company>МОУ Лобойковская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Компьютер в жизни человека</dc:title>
  <dc:creator>Школа</dc:creator>
  <cp:lastModifiedBy>Школа</cp:lastModifiedBy>
  <cp:revision>32</cp:revision>
  <dcterms:created xsi:type="dcterms:W3CDTF">2011-02-15T09:43:45Z</dcterms:created>
  <dcterms:modified xsi:type="dcterms:W3CDTF">2011-03-16T12:11:41Z</dcterms:modified>
</cp:coreProperties>
</file>